
<file path=[Content_Types].xml><?xml version="1.0" encoding="utf-8"?>
<Types xmlns="http://schemas.openxmlformats.org/package/2006/content-types">
  <Default Extension="jpeg" ContentType="image/jpeg"/>
  <Default Extension="jp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80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FB68E-A8EC-4A1D-9CD1-64E724F48CD3}" type="datetimeFigureOut">
              <a:rPr lang="en-GB" smtClean="0"/>
              <a:pPr/>
              <a:t>31/10/2023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00A81-C606-47FC-B660-9C0C759FF6A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FB68E-A8EC-4A1D-9CD1-64E724F48CD3}" type="datetimeFigureOut">
              <a:rPr lang="en-GB" smtClean="0"/>
              <a:pPr/>
              <a:t>31/10/2023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00A81-C606-47FC-B660-9C0C759FF6A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FB68E-A8EC-4A1D-9CD1-64E724F48CD3}" type="datetimeFigureOut">
              <a:rPr lang="en-GB" smtClean="0"/>
              <a:pPr/>
              <a:t>31/10/2023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00A81-C606-47FC-B660-9C0C759FF6A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FB68E-A8EC-4A1D-9CD1-64E724F48CD3}" type="datetimeFigureOut">
              <a:rPr lang="en-GB" smtClean="0"/>
              <a:pPr/>
              <a:t>31/10/2023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00A81-C606-47FC-B660-9C0C759FF6A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FB68E-A8EC-4A1D-9CD1-64E724F48CD3}" type="datetimeFigureOut">
              <a:rPr lang="en-GB" smtClean="0"/>
              <a:pPr/>
              <a:t>31/10/2023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00A81-C606-47FC-B660-9C0C759FF6A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FB68E-A8EC-4A1D-9CD1-64E724F48CD3}" type="datetimeFigureOut">
              <a:rPr lang="en-GB" smtClean="0"/>
              <a:pPr/>
              <a:t>31/10/2023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00A81-C606-47FC-B660-9C0C759FF6A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FB68E-A8EC-4A1D-9CD1-64E724F48CD3}" type="datetimeFigureOut">
              <a:rPr lang="en-GB" smtClean="0"/>
              <a:pPr/>
              <a:t>31/10/2023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00A81-C606-47FC-B660-9C0C759FF6A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FB68E-A8EC-4A1D-9CD1-64E724F48CD3}" type="datetimeFigureOut">
              <a:rPr lang="en-GB" smtClean="0"/>
              <a:pPr/>
              <a:t>31/10/2023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00A81-C606-47FC-B660-9C0C759FF6A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FB68E-A8EC-4A1D-9CD1-64E724F48CD3}" type="datetimeFigureOut">
              <a:rPr lang="en-GB" smtClean="0"/>
              <a:pPr/>
              <a:t>31/10/2023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00A81-C606-47FC-B660-9C0C759FF6A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FB68E-A8EC-4A1D-9CD1-64E724F48CD3}" type="datetimeFigureOut">
              <a:rPr lang="en-GB" smtClean="0"/>
              <a:pPr/>
              <a:t>31/10/2023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00A81-C606-47FC-B660-9C0C759FF6A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FB68E-A8EC-4A1D-9CD1-64E724F48CD3}" type="datetimeFigureOut">
              <a:rPr lang="en-GB" smtClean="0"/>
              <a:pPr/>
              <a:t>31/10/2023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500A81-C606-47FC-B660-9C0C759FF6A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5FB68E-A8EC-4A1D-9CD1-64E724F48CD3}" type="datetimeFigureOut">
              <a:rPr lang="en-GB" smtClean="0"/>
              <a:pPr/>
              <a:t>31/10/2023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500A81-C606-47FC-B660-9C0C759FF6AE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2564904"/>
            <a:ext cx="7772400" cy="1800200"/>
          </a:xfrm>
        </p:spPr>
        <p:txBody>
          <a:bodyPr>
            <a:noAutofit/>
          </a:bodyPr>
          <a:lstStyle/>
          <a:p>
            <a:r>
              <a:rPr lang="en-GB" sz="2000" dirty="0"/>
              <a:t>This is to certify that</a:t>
            </a:r>
            <a:br>
              <a:rPr lang="en-GB" sz="2000" dirty="0"/>
            </a:br>
            <a:br>
              <a:rPr lang="en-GB" sz="2000" dirty="0"/>
            </a:br>
            <a:r>
              <a:rPr lang="en-GB" sz="2800" dirty="0"/>
              <a:t>DOGS NAME</a:t>
            </a:r>
            <a:br>
              <a:rPr lang="en-GB" sz="2000" dirty="0"/>
            </a:br>
            <a:r>
              <a:rPr lang="en-GB" sz="2000" dirty="0"/>
              <a:t>owned by</a:t>
            </a:r>
            <a:br>
              <a:rPr lang="en-GB" sz="2000" dirty="0"/>
            </a:br>
            <a:r>
              <a:rPr lang="en-GB" sz="2400" dirty="0"/>
              <a:t>OWNERS NAME</a:t>
            </a:r>
            <a:br>
              <a:rPr lang="en-GB" sz="2000" dirty="0"/>
            </a:br>
            <a:r>
              <a:rPr lang="en-GB" sz="2000" dirty="0"/>
              <a:t>completed the SV character assessment* held on XX XXX XX at XXXXXXXXXXXXXXXXXXXXXXXXXXXXXXX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4869160"/>
            <a:ext cx="6400800" cy="913656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Signed..................................................</a:t>
            </a:r>
          </a:p>
          <a:p>
            <a:r>
              <a:rPr lang="en-GB" dirty="0"/>
              <a:t>Assessor Name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31640" y="5949280"/>
            <a:ext cx="7200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* An assessment of a dog’s natural characteristics in a controlled environment.</a:t>
            </a:r>
          </a:p>
        </p:txBody>
      </p:sp>
      <p:pic>
        <p:nvPicPr>
          <p:cNvPr id="6" name="Picture 5" descr="WUSV-BRG-GSDL Colou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260008"/>
            <a:ext cx="2304256" cy="1897623"/>
          </a:xfrm>
          <a:prstGeom prst="rect">
            <a:avLst/>
          </a:prstGeom>
        </p:spPr>
      </p:pic>
      <p:pic>
        <p:nvPicPr>
          <p:cNvPr id="9" name="Picture 8" descr="A logo with a dog head&#10;&#10;Description automatically generated">
            <a:extLst>
              <a:ext uri="{FF2B5EF4-FFF2-40B4-BE49-F238E27FC236}">
                <a16:creationId xmlns:a16="http://schemas.microsoft.com/office/drawing/2014/main" id="{5575A550-92DE-5341-5112-02E994DCC20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0116" y="202907"/>
            <a:ext cx="3003848" cy="1943666"/>
          </a:xfrm>
          <a:prstGeom prst="rect">
            <a:avLst/>
          </a:prstGeom>
        </p:spPr>
      </p:pic>
      <p:pic>
        <p:nvPicPr>
          <p:cNvPr id="11" name="Picture 10" descr="A dog holding a pair of white objects&#10;&#10;Description automatically generated">
            <a:extLst>
              <a:ext uri="{FF2B5EF4-FFF2-40B4-BE49-F238E27FC236}">
                <a16:creationId xmlns:a16="http://schemas.microsoft.com/office/drawing/2014/main" id="{A43E16DC-6CDF-2E7C-FAEE-0B403825A1C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3964" y="260008"/>
            <a:ext cx="2735360" cy="188656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46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This is to certify that  DOGS NAME owned by OWNERS NAME completed the SV character assessment* held on XX XXX XX at XXXXXXXXXXXXXXXXXXXXXXXXXXXXXXX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shirley.hutchinson</dc:creator>
  <cp:lastModifiedBy>Shirley Hutchinson</cp:lastModifiedBy>
  <cp:revision>17</cp:revision>
  <dcterms:created xsi:type="dcterms:W3CDTF">2012-05-16T15:20:55Z</dcterms:created>
  <dcterms:modified xsi:type="dcterms:W3CDTF">2023-10-31T14:43:22Z</dcterms:modified>
</cp:coreProperties>
</file>